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343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tros autores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18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04" autoAdjust="0"/>
    <p:restoredTop sz="94681" autoAdjust="0"/>
  </p:normalViewPr>
  <p:slideViewPr>
    <p:cSldViewPr>
      <p:cViewPr varScale="1">
        <p:scale>
          <a:sx n="68" d="100"/>
          <a:sy n="68" d="100"/>
        </p:scale>
        <p:origin x="11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25CE3-526F-4F81-908A-BB3794C8AD94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03285-F4E9-4BF0-91D3-670F1CB46BA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1966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A9C5A-E610-4282-AF63-6C3AA9576634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792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213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807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30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68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581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530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627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03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178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562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922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5A4EC-0408-475D-A4B5-60DA0F8E959C}" type="datetimeFigureOut">
              <a:rPr lang="es-ES" smtClean="0"/>
              <a:t>08/11/2021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DB75-2B97-4BB3-A0DB-B52FF36EF8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516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45681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s-ES_tradn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s-E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</a:br>
            <a:endParaRPr lang="es-ES" sz="32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0" y="90100"/>
            <a:ext cx="2231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endParaRPr kumimoji="0" lang="es-ES_trad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0" y="1667560"/>
            <a:ext cx="172354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                                 </a:t>
            </a:r>
            <a:endParaRPr kumimoji="0" lang="es-ES_trad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631911" y="2197313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ADAPTaRES</a:t>
            </a:r>
            <a:endParaRPr lang="es-E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11570" y="3212976"/>
            <a:ext cx="871302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Adaptação às mudanças climáticas na </a:t>
            </a:r>
            <a:r>
              <a:rPr lang="pt-BR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Macaronésia</a:t>
            </a: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través do uso eficiente da água e sua reutilização (MAC/3.5b/102)</a:t>
            </a:r>
          </a:p>
          <a:p>
            <a:pPr algn="r">
              <a:defRPr/>
            </a:pPr>
            <a:endPara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Jornada de difusão de resultados -  11 de Novembro 2021</a:t>
            </a:r>
          </a:p>
          <a:p>
            <a:pPr algn="r">
              <a:defRPr/>
            </a:pPr>
            <a:endPara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Auditório da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UniCV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Ed. 8 - sala 102</a:t>
            </a:r>
          </a:p>
          <a:p>
            <a:pPr algn="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Campus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UniCV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; </a:t>
            </a:r>
            <a:r>
              <a:rPr lang="pt-B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Palmarejo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Grande - Praia</a:t>
            </a:r>
          </a:p>
        </p:txBody>
      </p:sp>
    </p:spTree>
    <p:extLst>
      <p:ext uri="{BB962C8B-B14F-4D97-AF65-F5344CB8AC3E}">
        <p14:creationId xmlns:p14="http://schemas.microsoft.com/office/powerpoint/2010/main" val="77121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Muito obrigado pela sua atenção!!</a:t>
            </a: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081" y="2133256"/>
            <a:ext cx="3225066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3848" y="1463376"/>
            <a:ext cx="2748463" cy="174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28324" y="2133256"/>
            <a:ext cx="2916859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0938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63</Words>
  <Application>Microsoft Office PowerPoint</Application>
  <PresentationFormat>Apresentação no Ecrã (4:3)</PresentationFormat>
  <Paragraphs>12</Paragraphs>
  <Slides>2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Times New Roman</vt:lpstr>
      <vt:lpstr>Tema de Office</vt:lpstr>
      <vt:lpstr>Apresentação do PowerPoint</vt:lpstr>
      <vt:lpstr>Muito obrigado pela sua atenção!!</vt:lpstr>
    </vt:vector>
  </TitlesOfParts>
  <Company>ITC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MACBIOBLUE Mac/1.1.b/086  Proyecto demostrativo y de transferencia tecnológica para ayudar a las empresas a desarrollar nuevos productos y procesos en el ámbito de la Biotecnología Azul de la Macaronesia.</dc:title>
  <dc:creator>Mdominguez</dc:creator>
  <cp:lastModifiedBy>Uni-CV / FCT  - Coordenadora da Comissão Ciências  Exatas - Maria dos Anjos Lopes</cp:lastModifiedBy>
  <cp:revision>197</cp:revision>
  <dcterms:created xsi:type="dcterms:W3CDTF">2017-02-14T10:27:29Z</dcterms:created>
  <dcterms:modified xsi:type="dcterms:W3CDTF">2021-11-08T11:33:46Z</dcterms:modified>
</cp:coreProperties>
</file>